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59" r:id="rId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044"/>
    <a:srgbClr val="EA5329"/>
    <a:srgbClr val="B8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72" d="100"/>
          <a:sy n="72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50ABAC6F-EB01-4E0C-B728-D5E14603D0A7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1694B4D-F284-4648-AC94-4A57BF1EA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21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123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" y="0"/>
            <a:ext cx="2322901" cy="13948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6042801" y="0"/>
            <a:ext cx="31012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123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" y="6160560"/>
            <a:ext cx="1161451" cy="697440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404664"/>
            <a:ext cx="381642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 b="0" i="0" cap="all" spc="-100">
                <a:solidFill>
                  <a:schemeClr val="tx1"/>
                </a:solidFill>
                <a:latin typeface="ITC Avant Garde Std Bk" pitchFamily="34" charset="0"/>
              </a:defRPr>
            </a:lvl1pPr>
          </a:lstStyle>
          <a:p>
            <a:r>
              <a:rPr lang="fr-FR" dirty="0"/>
              <a:t>Nom de l'atelier à modifier dans "En-tête et pied de page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4103688"/>
          </a:xfrm>
        </p:spPr>
        <p:txBody>
          <a:bodyPr/>
          <a:lstStyle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566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:\Animation Promotion\Communication\Charte graphique\Documents Charte graphique 2015 (en cours de travail)\Flers Agglo\Trame\Trame Flers Aggl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25456" b="8000"/>
          <a:stretch/>
        </p:blipFill>
        <p:spPr bwMode="auto">
          <a:xfrm flipV="1">
            <a:off x="7632848" y="5373216"/>
            <a:ext cx="151115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rgbClr val="75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:\Animation Promotion\Communication\Charte graphique\Documents Charte graphique 2015 (en cours de travail)\Flers Agglo\Logo\Logo Flers Agg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" y="5546779"/>
            <a:ext cx="2232248" cy="13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832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ITC Avant Garde Std B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ITC Avant Garde Std B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 txBox="1">
            <a:spLocks noGrp="1"/>
          </p:cNvSpPr>
          <p:nvPr/>
        </p:nvSpPr>
        <p:spPr bwMode="auto">
          <a:xfrm>
            <a:off x="1116013" y="203200"/>
            <a:ext cx="784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Std Bk"/>
              </a:rPr>
              <a:t>Etat Actuel - PHOTOS – PISTE ATHLÉTISME ET MAIN COURANTE STADE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753355" y="548680"/>
            <a:ext cx="518457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3CA4CF06-3EE2-4D28-A507-C123EA306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" y="5915411"/>
            <a:ext cx="1185523" cy="9002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15402F-7DD2-46BD-9181-F84CD5C15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5" t="33201" r="12988" b="13563"/>
          <a:stretch/>
        </p:blipFill>
        <p:spPr>
          <a:xfrm>
            <a:off x="179512" y="1268768"/>
            <a:ext cx="8634379" cy="381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965F1D5-0E70-45A0-AC45-A44F2174F5B8}"/>
              </a:ext>
            </a:extLst>
          </p:cNvPr>
          <p:cNvSpPr txBox="1"/>
          <p:nvPr/>
        </p:nvSpPr>
        <p:spPr>
          <a:xfrm>
            <a:off x="2699792" y="5871028"/>
            <a:ext cx="41044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Vue d’ensemble du site </a:t>
            </a:r>
          </a:p>
        </p:txBody>
      </p:sp>
    </p:spTree>
    <p:extLst>
      <p:ext uri="{BB962C8B-B14F-4D97-AF65-F5344CB8AC3E}">
        <p14:creationId xmlns:p14="http://schemas.microsoft.com/office/powerpoint/2010/main" val="175546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 txBox="1">
            <a:spLocks noGrp="1"/>
          </p:cNvSpPr>
          <p:nvPr/>
        </p:nvSpPr>
        <p:spPr bwMode="auto">
          <a:xfrm>
            <a:off x="1116013" y="203200"/>
            <a:ext cx="784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Std Bk"/>
              </a:rPr>
              <a:t>Etat Actuel - PHOTOS – PISTE ATHLÉTISME ET MAIN COURANTE STADE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753355" y="548680"/>
            <a:ext cx="518457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3CA4CF06-3EE2-4D28-A507-C123EA306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" y="5915411"/>
            <a:ext cx="1185523" cy="9002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0ED406-34F5-4D84-999B-46583A15D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6401" r="811" b="1660"/>
          <a:stretch/>
        </p:blipFill>
        <p:spPr>
          <a:xfrm>
            <a:off x="90806" y="1088529"/>
            <a:ext cx="8962387" cy="42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45405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'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26</Words>
  <Application>Microsoft Office PowerPoint</Application>
  <PresentationFormat>Affichage à l'écran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ITC Avant Garde Std Bk</vt:lpstr>
      <vt:lpstr>Page d'ouverture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CAE Communication</dc:creator>
  <cp:lastModifiedBy>Christelle BROU</cp:lastModifiedBy>
  <cp:revision>68</cp:revision>
  <cp:lastPrinted>2022-01-11T08:45:05Z</cp:lastPrinted>
  <dcterms:created xsi:type="dcterms:W3CDTF">2015-12-02T11:03:34Z</dcterms:created>
  <dcterms:modified xsi:type="dcterms:W3CDTF">2023-06-15T12:35:00Z</dcterms:modified>
</cp:coreProperties>
</file>