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58" r:id="rId2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C044"/>
    <a:srgbClr val="EA5329"/>
    <a:srgbClr val="B82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7" autoAdjust="0"/>
    <p:restoredTop sz="94629" autoAdjust="0"/>
  </p:normalViewPr>
  <p:slideViewPr>
    <p:cSldViewPr>
      <p:cViewPr varScale="1">
        <p:scale>
          <a:sx n="72" d="100"/>
          <a:sy n="72" d="100"/>
        </p:scale>
        <p:origin x="173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/>
          <a:lstStyle>
            <a:lvl1pPr algn="r">
              <a:defRPr sz="1300"/>
            </a:lvl1pPr>
          </a:lstStyle>
          <a:p>
            <a:fld id="{50ABAC6F-EB01-4E0C-B728-D5E14603D0A7}" type="datetimeFigureOut">
              <a:rPr lang="fr-FR" smtClean="0"/>
              <a:t>15/06/2023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40" tIns="49520" rIns="99040" bIns="49520" rtlCol="0" anchor="b"/>
          <a:lstStyle>
            <a:lvl1pPr algn="r">
              <a:defRPr sz="1300"/>
            </a:lvl1pPr>
          </a:lstStyle>
          <a:p>
            <a:fld id="{A1694B4D-F284-4648-AC94-4A57BF1EA8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4216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123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" y="0"/>
            <a:ext cx="2322901" cy="13948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6" r="13972" b="-17037"/>
          <a:stretch/>
        </p:blipFill>
        <p:spPr>
          <a:xfrm>
            <a:off x="6042801" y="0"/>
            <a:ext cx="31012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46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41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1237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" y="6160560"/>
            <a:ext cx="1161451" cy="697440"/>
          </a:xfrm>
          <a:prstGeom prst="rect">
            <a:avLst/>
          </a:prstGeom>
        </p:spPr>
      </p:pic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9512" y="404664"/>
            <a:ext cx="3816424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 b="0" i="0" cap="all" spc="-100">
                <a:solidFill>
                  <a:schemeClr val="tx1"/>
                </a:solidFill>
                <a:latin typeface="ITC Avant Garde Std Bk" pitchFamily="34" charset="0"/>
              </a:defRPr>
            </a:lvl1pPr>
          </a:lstStyle>
          <a:p>
            <a:r>
              <a:rPr lang="fr-FR" dirty="0"/>
              <a:t>Nom de l'atelier à modifier dans "En-tête et pied de page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640960" cy="4103688"/>
          </a:xfrm>
        </p:spPr>
        <p:txBody>
          <a:bodyPr/>
          <a:lstStyle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5665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A:\Animation Promotion\Communication\Charte graphique\Documents Charte graphique 2015 (en cours de travail)\Flers Agglo\Trame\Trame Flers Agglo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2" r="25456" b="8000"/>
          <a:stretch/>
        </p:blipFill>
        <p:spPr bwMode="auto">
          <a:xfrm flipV="1">
            <a:off x="7632848" y="5373216"/>
            <a:ext cx="151115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5373216"/>
          </a:xfrm>
          <a:prstGeom prst="rect">
            <a:avLst/>
          </a:prstGeom>
          <a:solidFill>
            <a:srgbClr val="75C0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A:\Animation Promotion\Communication\Charte graphique\Documents Charte graphique 2015 (en cours de travail)\Flers Agglo\Logo\Logo Flers Aggl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" y="5546779"/>
            <a:ext cx="2232248" cy="131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du chapitre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408325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bg1"/>
          </a:solidFill>
          <a:latin typeface="ITC Avant Garde Std Bk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ITC Avant Garde Std Bk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95536" y="1763524"/>
            <a:ext cx="8522597" cy="3816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accent3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fr-FR" altLang="fr-FR" dirty="0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179834" y="803548"/>
            <a:ext cx="1944688" cy="7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fr-FR" altLang="fr-FR" sz="1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Références cadastrales:</a:t>
            </a:r>
          </a:p>
          <a:p>
            <a:pPr algn="r"/>
            <a:r>
              <a:rPr lang="fr-FR" altLang="fr-FR" sz="1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Superficie terrain:</a:t>
            </a:r>
          </a:p>
          <a:p>
            <a:pPr algn="r"/>
            <a:r>
              <a:rPr lang="fr-FR" altLang="fr-FR" sz="1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Adresse Parcelle:</a:t>
            </a:r>
          </a:p>
          <a:p>
            <a:pPr algn="r"/>
            <a:r>
              <a:rPr lang="fr-FR" altLang="fr-FR" sz="1000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</a:rPr>
              <a:t>Propriété:</a:t>
            </a:r>
          </a:p>
          <a:p>
            <a:pPr algn="r"/>
            <a:endParaRPr lang="fr-FR" altLang="fr-FR" sz="1000" dirty="0">
              <a:solidFill>
                <a:srgbClr val="DB5116"/>
              </a:solidFill>
              <a:latin typeface="Verdana" pitchFamily="34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053084" y="803548"/>
            <a:ext cx="2590924" cy="75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fr-FR" altLang="fr-FR" sz="1000" dirty="0">
                <a:latin typeface="Verdana" pitchFamily="34" charset="0"/>
              </a:rPr>
              <a:t>AC 109  </a:t>
            </a:r>
          </a:p>
          <a:p>
            <a:r>
              <a:rPr lang="fr-FR" altLang="fr-FR" sz="1000" dirty="0">
                <a:latin typeface="Verdana" pitchFamily="34" charset="0"/>
              </a:rPr>
              <a:t>27 605 m²</a:t>
            </a:r>
          </a:p>
          <a:p>
            <a:r>
              <a:rPr lang="fr-FR" altLang="fr-FR" sz="1000" dirty="0">
                <a:latin typeface="Verdana" pitchFamily="34" charset="0"/>
              </a:rPr>
              <a:t>Bd André </a:t>
            </a:r>
            <a:r>
              <a:rPr lang="fr-FR" altLang="fr-FR" sz="1000" dirty="0" err="1">
                <a:latin typeface="Verdana" pitchFamily="34" charset="0"/>
              </a:rPr>
              <a:t>Hamonic</a:t>
            </a:r>
            <a:endParaRPr lang="fr-FR" altLang="fr-FR" sz="1000" dirty="0">
              <a:latin typeface="Verdana" pitchFamily="34" charset="0"/>
            </a:endParaRPr>
          </a:p>
          <a:p>
            <a:r>
              <a:rPr lang="fr-FR" altLang="fr-FR" sz="1000" dirty="0">
                <a:latin typeface="Verdana" pitchFamily="34" charset="0"/>
              </a:rPr>
              <a:t>61 600 LA FERTE MACE</a:t>
            </a:r>
          </a:p>
        </p:txBody>
      </p:sp>
      <p:sp>
        <p:nvSpPr>
          <p:cNvPr id="11" name="Espace réservé du pied de page 4"/>
          <p:cNvSpPr txBox="1">
            <a:spLocks noGrp="1"/>
          </p:cNvSpPr>
          <p:nvPr/>
        </p:nvSpPr>
        <p:spPr bwMode="auto">
          <a:xfrm>
            <a:off x="1116013" y="203200"/>
            <a:ext cx="7848600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>
              <a:defRPr/>
            </a:pPr>
            <a:r>
              <a:rPr lang="fr-FR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ITC Avant Garde Std Bk"/>
              </a:rPr>
              <a:t>PLAN DE SITUATION – </a:t>
            </a:r>
            <a:r>
              <a:rPr lang="fr-FR" sz="1300">
                <a:effectLst>
                  <a:outerShdw blurRad="38100" dist="38100" dir="2700000" algn="tl">
                    <a:srgbClr val="C0C0C0"/>
                  </a:outerShdw>
                </a:effectLst>
                <a:latin typeface="ITC Avant Garde Std Bk"/>
              </a:rPr>
              <a:t>PISTE ATHLÉTISME </a:t>
            </a:r>
            <a:r>
              <a:rPr lang="fr-FR" sz="1300" dirty="0">
                <a:effectLst>
                  <a:outerShdw blurRad="38100" dist="38100" dir="2700000" algn="tl">
                    <a:srgbClr val="C0C0C0"/>
                  </a:outerShdw>
                </a:effectLst>
                <a:latin typeface="ITC Avant Garde Std Bk"/>
              </a:rPr>
              <a:t>ET MAIN COURANTE STADE</a:t>
            </a: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3753355" y="548680"/>
            <a:ext cx="5184576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dgarnavault\Documents\vue aérien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72" y="2086554"/>
            <a:ext cx="3976570" cy="31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120462" y="5731955"/>
            <a:ext cx="320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Stade</a:t>
            </a:r>
          </a:p>
        </p:txBody>
      </p:sp>
      <p:cxnSp>
        <p:nvCxnSpPr>
          <p:cNvPr id="14" name="Connecteur droit avec flèche 13"/>
          <p:cNvCxnSpPr>
            <a:cxnSpLocks/>
            <a:stCxn id="3" idx="0"/>
          </p:cNvCxnSpPr>
          <p:nvPr/>
        </p:nvCxnSpPr>
        <p:spPr>
          <a:xfrm flipH="1" flipV="1">
            <a:off x="2374719" y="2350090"/>
            <a:ext cx="2350323" cy="3381865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3CA4CF06-3EE2-4D28-A507-C123EA306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9" y="5915411"/>
            <a:ext cx="1185523" cy="900259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8BAAA538-4F6F-4494-9A7F-128D393836BF}"/>
              </a:ext>
            </a:extLst>
          </p:cNvPr>
          <p:cNvSpPr/>
          <p:nvPr/>
        </p:nvSpPr>
        <p:spPr>
          <a:xfrm>
            <a:off x="2339752" y="2276872"/>
            <a:ext cx="56691" cy="5669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D3E6782-1136-4352-BD12-1E67A249C4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00" t="36327" r="33463" b="19200"/>
          <a:stretch/>
        </p:blipFill>
        <p:spPr>
          <a:xfrm>
            <a:off x="4932040" y="2086553"/>
            <a:ext cx="3620101" cy="31080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F41034-2D7A-4F7A-8A36-0211BDB73733}"/>
              </a:ext>
            </a:extLst>
          </p:cNvPr>
          <p:cNvSpPr/>
          <p:nvPr/>
        </p:nvSpPr>
        <p:spPr>
          <a:xfrm rot="5400000">
            <a:off x="5951419" y="2864205"/>
            <a:ext cx="2088233" cy="1201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>
            <a:cxnSpLocks/>
            <a:stCxn id="3" idx="0"/>
          </p:cNvCxnSpPr>
          <p:nvPr/>
        </p:nvCxnSpPr>
        <p:spPr>
          <a:xfrm flipV="1">
            <a:off x="4725042" y="4582338"/>
            <a:ext cx="1604580" cy="1149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69168"/>
      </p:ext>
    </p:extLst>
  </p:cSld>
  <p:clrMapOvr>
    <a:masterClrMapping/>
  </p:clrMapOvr>
</p:sld>
</file>

<file path=ppt/theme/theme1.xml><?xml version="1.0" encoding="utf-8"?>
<a:theme xmlns:a="http://schemas.openxmlformats.org/drawingml/2006/main" name="Page d'ouver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826</TotalTime>
  <Words>35</Words>
  <Application>Microsoft Office PowerPoint</Application>
  <PresentationFormat>Affichage à l'écran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ITC Avant Garde Std Bk</vt:lpstr>
      <vt:lpstr>Verdana</vt:lpstr>
      <vt:lpstr>Page d'ouverture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CAE Communication</dc:creator>
  <cp:lastModifiedBy>Christelle BROU</cp:lastModifiedBy>
  <cp:revision>66</cp:revision>
  <cp:lastPrinted>2022-01-11T08:45:05Z</cp:lastPrinted>
  <dcterms:created xsi:type="dcterms:W3CDTF">2015-12-02T11:03:34Z</dcterms:created>
  <dcterms:modified xsi:type="dcterms:W3CDTF">2023-06-15T12:35:43Z</dcterms:modified>
</cp:coreProperties>
</file>